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8145F2A-13E2-514A-A522-1F5FF102A9B3}" type="datetimeFigureOut">
              <a:rPr lang="en-US" smtClean="0"/>
              <a:pPr/>
              <a:t>5/27/11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35BD58-A449-FD4C-A245-18289F380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0400" y="3717926"/>
            <a:ext cx="8062912" cy="1752600"/>
          </a:xfrm>
        </p:spPr>
        <p:txBody>
          <a:bodyPr/>
          <a:lstStyle/>
          <a:p>
            <a:r>
              <a:rPr lang="en-US" dirty="0" smtClean="0"/>
              <a:t>MAGGIE SULLIVAN </a:t>
            </a:r>
            <a:endParaRPr lang="en-US" dirty="0"/>
          </a:p>
        </p:txBody>
      </p:sp>
      <p:pic>
        <p:nvPicPr>
          <p:cNvPr id="5" name="Picture 4" descr="Screen shot 2011-05-16 at 8.46.57 AM.png"/>
          <p:cNvPicPr>
            <a:picLocks noChangeAspect="1"/>
          </p:cNvPicPr>
          <p:nvPr/>
        </p:nvPicPr>
        <p:blipFill>
          <a:blip r:embed="rId2"/>
          <a:srcRect l="6372" t="5684" b="8587"/>
          <a:stretch>
            <a:fillRect/>
          </a:stretch>
        </p:blipFill>
        <p:spPr>
          <a:xfrm>
            <a:off x="253644" y="537284"/>
            <a:ext cx="8469668" cy="2356722"/>
          </a:xfrm>
          <a:prstGeom prst="rect">
            <a:avLst/>
          </a:prstGeom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994537" y="5470526"/>
            <a:ext cx="1530056" cy="924664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3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696315"/>
          </a:xfrm>
        </p:spPr>
        <p:txBody>
          <a:bodyPr/>
          <a:lstStyle/>
          <a:p>
            <a:r>
              <a:rPr lang="en-US" dirty="0" smtClean="0"/>
              <a:t>You care if we don’t understand a concept.</a:t>
            </a:r>
          </a:p>
          <a:p>
            <a:r>
              <a:rPr lang="en-US" dirty="0" smtClean="0"/>
              <a:t>You understand and care if we didn’t have time to do our homework.</a:t>
            </a:r>
          </a:p>
          <a:p>
            <a:endParaRPr lang="en-US" dirty="0"/>
          </a:p>
        </p:txBody>
      </p:sp>
      <p:pic>
        <p:nvPicPr>
          <p:cNvPr id="4" name="Picture 3" descr="Screen shot 2011-05-16 at 8.49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160338"/>
            <a:ext cx="3835400" cy="1193800"/>
          </a:xfrm>
          <a:prstGeom prst="rect">
            <a:avLst/>
          </a:prstGeom>
        </p:spPr>
      </p:pic>
      <p:pic>
        <p:nvPicPr>
          <p:cNvPr id="5" name="Picture 4" descr="hearts-14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550" y="4213225"/>
            <a:ext cx="2159000" cy="2317750"/>
          </a:xfrm>
          <a:prstGeom prst="rect">
            <a:avLst/>
          </a:prstGeom>
        </p:spPr>
      </p:pic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457200" y="5232428"/>
            <a:ext cx="935151" cy="61198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805467" y="5232428"/>
            <a:ext cx="966308" cy="61198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8080"/>
            <a:ext cx="8229600" cy="2588731"/>
          </a:xfrm>
        </p:spPr>
        <p:txBody>
          <a:bodyPr/>
          <a:lstStyle/>
          <a:p>
            <a:r>
              <a:rPr lang="en-US" dirty="0" smtClean="0"/>
              <a:t>Taking us to the movies</a:t>
            </a:r>
          </a:p>
          <a:p>
            <a:r>
              <a:rPr lang="en-US" dirty="0" smtClean="0"/>
              <a:t>Taking us to the Brewer Game </a:t>
            </a:r>
            <a:endParaRPr lang="en-US" dirty="0"/>
          </a:p>
        </p:txBody>
      </p:sp>
      <p:pic>
        <p:nvPicPr>
          <p:cNvPr id="4" name="Picture 3" descr="Screen shot 2011-05-16 at 8.50.2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84" y="128948"/>
            <a:ext cx="7465565" cy="1959132"/>
          </a:xfrm>
          <a:prstGeom prst="rect">
            <a:avLst/>
          </a:prstGeom>
        </p:spPr>
      </p:pic>
      <p:pic>
        <p:nvPicPr>
          <p:cNvPr id="5" name="Picture 4" descr="Milwaukee-Brewers-Logo1.jpg"/>
          <p:cNvPicPr>
            <a:picLocks noChangeAspect="1"/>
          </p:cNvPicPr>
          <p:nvPr/>
        </p:nvPicPr>
        <p:blipFill>
          <a:blip r:embed="rId3"/>
          <a:srcRect l="19253" t="13265" r="19287" b="15719"/>
          <a:stretch>
            <a:fillRect/>
          </a:stretch>
        </p:blipFill>
        <p:spPr>
          <a:xfrm>
            <a:off x="5338198" y="3316821"/>
            <a:ext cx="3656244" cy="3379800"/>
          </a:xfrm>
          <a:prstGeom prst="rect">
            <a:avLst/>
          </a:prstGeom>
        </p:spPr>
      </p:pic>
      <p:pic>
        <p:nvPicPr>
          <p:cNvPr id="6" name="Picture 5" descr="Unknown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103" y="3632200"/>
            <a:ext cx="1686322" cy="2067104"/>
          </a:xfrm>
          <a:prstGeom prst="rect">
            <a:avLst/>
          </a:prstGeom>
        </p:spPr>
      </p:pic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457200" y="5232428"/>
            <a:ext cx="935151" cy="61198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805467" y="5232428"/>
            <a:ext cx="966308" cy="61198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105774"/>
          </a:xfrm>
        </p:spPr>
        <p:txBody>
          <a:bodyPr/>
          <a:lstStyle/>
          <a:p>
            <a:r>
              <a:rPr lang="en-US" dirty="0" smtClean="0"/>
              <a:t>Teaching us Algebra</a:t>
            </a:r>
          </a:p>
          <a:p>
            <a:r>
              <a:rPr lang="en-US" dirty="0" smtClean="0"/>
              <a:t>And Geometry </a:t>
            </a:r>
          </a:p>
          <a:p>
            <a:r>
              <a:rPr lang="en-US" dirty="0" smtClean="0"/>
              <a:t>Explaining concepts in different ways </a:t>
            </a:r>
          </a:p>
          <a:p>
            <a:endParaRPr lang="en-US" dirty="0"/>
          </a:p>
        </p:txBody>
      </p:sp>
      <p:pic>
        <p:nvPicPr>
          <p:cNvPr id="4" name="Picture 3" descr="Screen shot 2011-05-16 at 8.51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00324"/>
            <a:ext cx="7970498" cy="1066800"/>
          </a:xfrm>
          <a:prstGeom prst="rect">
            <a:avLst/>
          </a:prstGeom>
        </p:spPr>
      </p:pic>
      <p:pic>
        <p:nvPicPr>
          <p:cNvPr id="5" name="Picture 4" descr="PHM_Geomet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220" y="3715678"/>
            <a:ext cx="2480780" cy="3142321"/>
          </a:xfrm>
          <a:prstGeom prst="rect">
            <a:avLst/>
          </a:prstGeom>
        </p:spPr>
      </p:pic>
      <p:pic>
        <p:nvPicPr>
          <p:cNvPr id="6" name="Picture 5" descr="algebra 1 book cover (new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5678"/>
            <a:ext cx="2417841" cy="3142321"/>
          </a:xfrm>
          <a:prstGeom prst="rect">
            <a:avLst/>
          </a:prstGeom>
        </p:spPr>
      </p:pic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3425510" y="6043302"/>
            <a:ext cx="935151" cy="61198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4773777" y="6043302"/>
            <a:ext cx="966308" cy="61198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0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5-16 at 9.05.5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Action Button: Back or Previous 2">
            <a:hlinkClick r:id="" action="ppaction://hlinkshowjump?jump=previousslide" highlightClick="1"/>
          </p:cNvPr>
          <p:cNvSpPr/>
          <p:nvPr/>
        </p:nvSpPr>
        <p:spPr>
          <a:xfrm>
            <a:off x="457200" y="5232428"/>
            <a:ext cx="935151" cy="61198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805467" y="5232428"/>
            <a:ext cx="966308" cy="61198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37</TotalTime>
  <Words>46</Words>
  <Application>Microsoft Macintosh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ladmin</dc:creator>
  <cp:lastModifiedBy>Tina Weiss</cp:lastModifiedBy>
  <cp:revision>2</cp:revision>
  <dcterms:created xsi:type="dcterms:W3CDTF">2011-05-28T01:13:08Z</dcterms:created>
  <dcterms:modified xsi:type="dcterms:W3CDTF">2011-05-28T01:14:38Z</dcterms:modified>
</cp:coreProperties>
</file>